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0" r:id="rId1"/>
    <p:sldMasterId id="2147483693" r:id="rId2"/>
  </p:sldMasterIdLst>
  <p:notesMasterIdLst>
    <p:notesMasterId r:id="rId15"/>
  </p:notesMasterIdLst>
  <p:sldIdLst>
    <p:sldId id="260" r:id="rId3"/>
    <p:sldId id="258" r:id="rId4"/>
    <p:sldId id="259" r:id="rId5"/>
    <p:sldId id="256" r:id="rId6"/>
    <p:sldId id="261" r:id="rId7"/>
    <p:sldId id="264" r:id="rId8"/>
    <p:sldId id="268" r:id="rId9"/>
    <p:sldId id="269" r:id="rId10"/>
    <p:sldId id="270" r:id="rId11"/>
    <p:sldId id="271" r:id="rId12"/>
    <p:sldId id="262" r:id="rId13"/>
    <p:sldId id="265" r:id="rId14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Garamond" panose="02020404030301010803" pitchFamily="18" charset="0"/>
      <p:regular r:id="rId22"/>
      <p:bold r:id="rId23"/>
      <p:italic r:id="rId24"/>
    </p:embeddedFont>
    <p:embeddedFont>
      <p:font typeface="Tahoma" panose="020B0604030504040204" pitchFamily="34" charset="0"/>
      <p:regular r:id="rId25"/>
      <p:bold r:id="rId26"/>
    </p:embeddedFont>
  </p:embeddedFontLst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00"/>
    <a:srgbClr val="A9E8EE"/>
    <a:srgbClr val="75D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277" autoAdjust="0"/>
    <p:restoredTop sz="94660"/>
  </p:normalViewPr>
  <p:slideViewPr>
    <p:cSldViewPr snapToGrid="0">
      <p:cViewPr varScale="1">
        <p:scale>
          <a:sx n="72" d="100"/>
          <a:sy n="72" d="100"/>
        </p:scale>
        <p:origin x="105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9.fntdata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C1F357-09CF-4202-B148-3648BED7FEF4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AFAFEF-211A-486F-B16F-535CBA969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438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FAFEF-211A-486F-B16F-535CBA96913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463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FAFEF-211A-486F-B16F-535CBA96913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6924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FAFEF-211A-486F-B16F-535CBA96913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5597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FAFEF-211A-486F-B16F-535CBA96913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383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FAFEF-211A-486F-B16F-535CBA96913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609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FAFEF-211A-486F-B16F-535CBA96913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960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FAFEF-211A-486F-B16F-535CBA96913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5241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FAFEF-211A-486F-B16F-535CBA96913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2031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FAFEF-211A-486F-B16F-535CBA96913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4555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FAFEF-211A-486F-B16F-535CBA96913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9049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FAFEF-211A-486F-B16F-535CBA96913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0680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FAFEF-211A-486F-B16F-535CBA96913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714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099B6-FBFA-421C-9A15-C4D1AA2D6BD7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A643-AE83-4097-B297-F42B3D78B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728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099B6-FBFA-421C-9A15-C4D1AA2D6BD7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A643-AE83-4097-B297-F42B3D78B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938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099B6-FBFA-421C-9A15-C4D1AA2D6BD7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A643-AE83-4097-B297-F42B3D78B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757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82BD0-A140-48E9-9731-7D2FA1CF1124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38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8CB099B6-FBFA-421C-9A15-C4D1AA2D6BD7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B408A643-AE83-4097-B297-F42B3D78B8B0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16657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099B6-FBFA-421C-9A15-C4D1AA2D6BD7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A643-AE83-4097-B297-F42B3D78B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2886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099B6-FBFA-421C-9A15-C4D1AA2D6BD7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A643-AE83-4097-B297-F42B3D78B8B0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16486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099B6-FBFA-421C-9A15-C4D1AA2D6BD7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A643-AE83-4097-B297-F42B3D78B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2035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099B6-FBFA-421C-9A15-C4D1AA2D6BD7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A643-AE83-4097-B297-F42B3D78B8B0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74912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099B6-FBFA-421C-9A15-C4D1AA2D6BD7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A643-AE83-4097-B297-F42B3D78B8B0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70004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099B6-FBFA-421C-9A15-C4D1AA2D6BD7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A643-AE83-4097-B297-F42B3D78B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66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099B6-FBFA-421C-9A15-C4D1AA2D6BD7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A643-AE83-4097-B297-F42B3D78B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1032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099B6-FBFA-421C-9A15-C4D1AA2D6BD7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A643-AE83-4097-B297-F42B3D78B8B0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74613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099B6-FBFA-421C-9A15-C4D1AA2D6BD7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A643-AE83-4097-B297-F42B3D78B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0989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099B6-FBFA-421C-9A15-C4D1AA2D6BD7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A643-AE83-4097-B297-F42B3D78B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5989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099B6-FBFA-421C-9A15-C4D1AA2D6BD7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A643-AE83-4097-B297-F42B3D78B8B0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20874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099B6-FBFA-421C-9A15-C4D1AA2D6BD7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A643-AE83-4097-B297-F42B3D78B8B0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36842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099B6-FBFA-421C-9A15-C4D1AA2D6BD7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A643-AE83-4097-B297-F42B3D78B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4113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099B6-FBFA-421C-9A15-C4D1AA2D6BD7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A643-AE83-4097-B297-F42B3D78B8B0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77356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099B6-FBFA-421C-9A15-C4D1AA2D6BD7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A643-AE83-4097-B297-F42B3D78B8B0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20670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099B6-FBFA-421C-9A15-C4D1AA2D6BD7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A643-AE83-4097-B297-F42B3D78B8B0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71393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099B6-FBFA-421C-9A15-C4D1AA2D6BD7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A643-AE83-4097-B297-F42B3D78B8B0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1805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099B6-FBFA-421C-9A15-C4D1AA2D6BD7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A643-AE83-4097-B297-F42B3D78B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2939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82BD0-A140-48E9-9731-7D2FA1CF1124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59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099B6-FBFA-421C-9A15-C4D1AA2D6BD7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A643-AE83-4097-B297-F42B3D78B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687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099B6-FBFA-421C-9A15-C4D1AA2D6BD7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A643-AE83-4097-B297-F42B3D78B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143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099B6-FBFA-421C-9A15-C4D1AA2D6BD7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A643-AE83-4097-B297-F42B3D78B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842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099B6-FBFA-421C-9A15-C4D1AA2D6BD7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A643-AE83-4097-B297-F42B3D78B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021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099B6-FBFA-421C-9A15-C4D1AA2D6BD7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A643-AE83-4097-B297-F42B3D78B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488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099B6-FBFA-421C-9A15-C4D1AA2D6BD7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A643-AE83-4097-B297-F42B3D78B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57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B099B6-FBFA-421C-9A15-C4D1AA2D6BD7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8A643-AE83-4097-B297-F42B3D78B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499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CB099B6-FBFA-421C-9A15-C4D1AA2D6BD7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408A643-AE83-4097-B297-F42B3D78B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37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slide" Target="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slide" Target="slide3.xml"/><Relationship Id="rId5" Type="http://schemas.openxmlformats.org/officeDocument/2006/relationships/slide" Target="slide4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video" Target="../media/media2.mp4"/><Relationship Id="rId7" Type="http://schemas.openxmlformats.org/officeDocument/2006/relationships/slide" Target="slide12.xml"/><Relationship Id="rId2" Type="http://schemas.microsoft.com/office/2007/relationships/media" Target="../media/media2.mp4"/><Relationship Id="rId1" Type="http://schemas.openxmlformats.org/officeDocument/2006/relationships/tags" Target="../tags/tag12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.xml"/><Relationship Id="rId9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slide" Target="slide2.xml"/><Relationship Id="rId5" Type="http://schemas.openxmlformats.org/officeDocument/2006/relationships/image" Target="../media/image28.jpe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notesSlide" Target="../notesSlides/notesSlide2.xml"/><Relationship Id="rId7" Type="http://schemas.openxmlformats.org/officeDocument/2006/relationships/slide" Target="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slide" Target="slide11.xml"/><Relationship Id="rId5" Type="http://schemas.openxmlformats.org/officeDocument/2006/relationships/slide" Target="slide3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slide" Target="slide2.xml"/><Relationship Id="rId11" Type="http://schemas.openxmlformats.org/officeDocument/2006/relationships/image" Target="../media/image12.png"/><Relationship Id="rId5" Type="http://schemas.openxmlformats.org/officeDocument/2006/relationships/slide" Target="slide11.xml"/><Relationship Id="rId10" Type="http://schemas.openxmlformats.org/officeDocument/2006/relationships/image" Target="../media/image11.jpe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video" Target="../media/media1.mp4"/><Relationship Id="rId7" Type="http://schemas.openxmlformats.org/officeDocument/2006/relationships/slide" Target="slide4.xml"/><Relationship Id="rId12" Type="http://schemas.openxmlformats.org/officeDocument/2006/relationships/image" Target="../media/image18.jpeg"/><Relationship Id="rId2" Type="http://schemas.microsoft.com/office/2007/relationships/media" Target="../media/media1.mp4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11" Type="http://schemas.openxmlformats.org/officeDocument/2006/relationships/image" Target="../media/image17.jpe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16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15.png"/><Relationship Id="rId5" Type="http://schemas.openxmlformats.org/officeDocument/2006/relationships/slide" Target="slide4.xml"/><Relationship Id="rId4" Type="http://schemas.openxmlformats.org/officeDocument/2006/relationships/image" Target="../media/image7.png"/><Relationship Id="rId9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slide" Target="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19.png"/><Relationship Id="rId5" Type="http://schemas.openxmlformats.org/officeDocument/2006/relationships/slide" Target="slide4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slide" Target="slide3.xml"/><Relationship Id="rId5" Type="http://schemas.openxmlformats.org/officeDocument/2006/relationships/slide" Target="slide4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slide" Target="slide3.xml"/><Relationship Id="rId5" Type="http://schemas.openxmlformats.org/officeDocument/2006/relationships/slide" Target="slide4.xml"/><Relationship Id="rId4" Type="http://schemas.openxmlformats.org/officeDocument/2006/relationships/image" Target="../media/image7.png"/><Relationship Id="rId9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slide" Target="slide3.xml"/><Relationship Id="rId5" Type="http://schemas.openxmlformats.org/officeDocument/2006/relationships/slide" Target="slide4.xml"/><Relationship Id="rId4" Type="http://schemas.openxmlformats.org/officeDocument/2006/relationships/image" Target="../media/image7.png"/><Relationship Id="rId9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35989" y="2850434"/>
            <a:ext cx="10712434" cy="1045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107000"/>
              </a:lnSpc>
              <a:spcBef>
                <a:spcPct val="0"/>
              </a:spcBef>
            </a:pPr>
            <a:r>
              <a:rPr lang="en-US" sz="2800" b="1">
                <a:solidFill>
                  <a:srgbClr val="1E02C6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 HỌC 6</a:t>
            </a:r>
            <a:endParaRPr lang="en-US" sz="2800">
              <a:solidFill>
                <a:prstClr val="black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nl-NL" sz="3200" b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3. </a:t>
            </a:r>
            <a:r>
              <a:rPr lang="en-US" sz="3200" b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 XỨNG TRONG THỰC TIỄN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057400" y="4661705"/>
            <a:ext cx="80772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</a:pP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Giáo viên:  </a:t>
            </a:r>
          </a:p>
          <a:p>
            <a:pPr eaLnBrk="0" fontAlgn="base" hangingPunct="0">
              <a:spcBef>
                <a:spcPct val="0"/>
              </a:spcBef>
            </a:pPr>
            <a:endParaRPr lang="en-US" sz="1400">
              <a:solidFill>
                <a:prstClr val="black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Trường THCS:   </a:t>
            </a:r>
          </a:p>
        </p:txBody>
      </p:sp>
      <p:sp>
        <p:nvSpPr>
          <p:cNvPr id="4" name="Rectangle 3"/>
          <p:cNvSpPr/>
          <p:nvPr/>
        </p:nvSpPr>
        <p:spPr>
          <a:xfrm>
            <a:off x="900446" y="971398"/>
            <a:ext cx="56166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</a:pP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ỦY BAN NHÂN DÂN QUẬN ……</a:t>
            </a:r>
          </a:p>
          <a:p>
            <a:pPr algn="ctr" eaLnBrk="0" fontAlgn="base" hangingPunct="0">
              <a:spcBef>
                <a:spcPct val="0"/>
              </a:spcBef>
            </a:pP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PHÒNG GIÁO DỤC VÀ ĐÀO TẠO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468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0" y="0"/>
            <a:ext cx="12192000" cy="662934"/>
          </a:xfrm>
          <a:prstGeom prst="rect">
            <a:avLst/>
          </a:prstGeom>
          <a:solidFill>
            <a:srgbClr val="66FF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33045" algn="just">
              <a:spcBef>
                <a:spcPts val="955"/>
              </a:spcBef>
              <a:spcAft>
                <a:spcPts val="0"/>
              </a:spcAft>
            </a:pPr>
            <a:r>
              <a:rPr lang="en-US" sz="24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  </a:t>
            </a:r>
            <a:r>
              <a:rPr lang="vi-VN" sz="24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 ĐỐI XỨNG TRONG KHOA HỌC, KỸ THUẬT VÀ ĐỜI SỐNG</a:t>
            </a:r>
            <a:endParaRPr lang="en-US" sz="2400" b="1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hlinkClick r:id="rId6" action="ppaction://hlinksldjump"/>
          </p:cNvPr>
          <p:cNvSpPr/>
          <p:nvPr/>
        </p:nvSpPr>
        <p:spPr>
          <a:xfrm>
            <a:off x="29957" y="807738"/>
            <a:ext cx="2865119" cy="63209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33045" algn="ctr">
              <a:spcBef>
                <a:spcPts val="955"/>
              </a:spcBef>
              <a:spcAft>
                <a:spcPts val="0"/>
              </a:spcAft>
            </a:pPr>
            <a:r>
              <a:rPr lang="vi-VN" sz="1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1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 HỌC</a:t>
            </a:r>
          </a:p>
        </p:txBody>
      </p:sp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3114996" y="807738"/>
            <a:ext cx="2865119" cy="63209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33045" algn="ctr">
              <a:spcBef>
                <a:spcPts val="955"/>
              </a:spcBef>
              <a:spcAft>
                <a:spcPts val="0"/>
              </a:spcAft>
            </a:pPr>
            <a:r>
              <a:rPr lang="vi-VN" sz="1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1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 NHIÊN</a:t>
            </a:r>
          </a:p>
        </p:txBody>
      </p:sp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6200034" y="807738"/>
            <a:ext cx="2865119" cy="63209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33045" algn="ctr">
              <a:spcBef>
                <a:spcPts val="955"/>
              </a:spcBef>
              <a:spcAft>
                <a:spcPts val="0"/>
              </a:spcAft>
            </a:pPr>
            <a:r>
              <a:rPr lang="vi-VN" sz="1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1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 NGHỆ CHẾ TẠO</a:t>
            </a:r>
          </a:p>
        </p:txBody>
      </p:sp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9285073" y="807738"/>
            <a:ext cx="2865119" cy="63209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33045" algn="ctr">
              <a:spcBef>
                <a:spcPts val="955"/>
              </a:spcBef>
              <a:spcAft>
                <a:spcPts val="0"/>
              </a:spcAft>
            </a:pPr>
            <a:r>
              <a:rPr lang="vi-VN" sz="1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1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HỘI HỌA, KIẾN TRÚC, XÂY DỰNG</a:t>
            </a:r>
          </a:p>
        </p:txBody>
      </p:sp>
      <p:sp>
        <p:nvSpPr>
          <p:cNvPr id="14" name="Action Button: Home 13">
            <a:hlinkClick r:id="rId7" action="ppaction://hlinksldjump" highlightClick="1"/>
          </p:cNvPr>
          <p:cNvSpPr/>
          <p:nvPr/>
        </p:nvSpPr>
        <p:spPr>
          <a:xfrm>
            <a:off x="11652354" y="53906"/>
            <a:ext cx="539646" cy="41222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09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hlinkClick r:id="rId7" action="ppaction://hlinksldjump"/>
          </p:cNvPr>
          <p:cNvSpPr/>
          <p:nvPr/>
        </p:nvSpPr>
        <p:spPr>
          <a:xfrm>
            <a:off x="0" y="10357"/>
            <a:ext cx="12192000" cy="662935"/>
          </a:xfrm>
          <a:prstGeom prst="rect">
            <a:avLst/>
          </a:prstGeom>
          <a:solidFill>
            <a:srgbClr val="FF33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ts val="955"/>
              </a:spcBef>
              <a:spcAft>
                <a:spcPts val="0"/>
              </a:spcAft>
            </a:pP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512712" y="1686393"/>
            <a:ext cx="1074278" cy="2226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147910" y="1582069"/>
            <a:ext cx="1381231" cy="2226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cac hinh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55256" y="1359697"/>
            <a:ext cx="8695742" cy="455299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189417" y="3126980"/>
            <a:ext cx="531677" cy="2824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296366" y="5813276"/>
            <a:ext cx="9031857" cy="137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455255" y="769155"/>
            <a:ext cx="9250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các hình có trục đối xứng dưới đây, hình nào có tâm đối xứng?</a:t>
            </a:r>
          </a:p>
        </p:txBody>
      </p:sp>
      <p:sp>
        <p:nvSpPr>
          <p:cNvPr id="24" name="Action Button: Home 23">
            <a:hlinkClick r:id="rId9" action="ppaction://hlinksldjump" highlightClick="1"/>
          </p:cNvPr>
          <p:cNvSpPr/>
          <p:nvPr/>
        </p:nvSpPr>
        <p:spPr>
          <a:xfrm>
            <a:off x="11652354" y="53906"/>
            <a:ext cx="539646" cy="41222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262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7" grpId="0" animBg="1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hử tài tinh mắt, tìm 6 điểm khác biệt giữa 2 bức tranh - VietNamNe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83"/>
          <a:stretch/>
        </p:blipFill>
        <p:spPr bwMode="auto">
          <a:xfrm>
            <a:off x="228398" y="1412898"/>
            <a:ext cx="5746510" cy="355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hử tài tinh mắt, tìm 6 điểm khác biệt giữa 2 bức tranh - VietNamNe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594"/>
          <a:stretch/>
        </p:blipFill>
        <p:spPr bwMode="auto">
          <a:xfrm>
            <a:off x="6228939" y="1436127"/>
            <a:ext cx="5747839" cy="355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4652155" y="1711895"/>
            <a:ext cx="520861" cy="52086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466995" y="2146235"/>
            <a:ext cx="520861" cy="52086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842936" y="3457874"/>
            <a:ext cx="520861" cy="52086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987856" y="764022"/>
            <a:ext cx="86853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 tài tinh mắt, tìm 5 điểm khác biệt giữa 2 bức tranh</a:t>
            </a:r>
            <a:endParaRPr lang="en-US" sz="2800" b="1" i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749840" y="4319809"/>
            <a:ext cx="520861" cy="52086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60090" y="3978735"/>
            <a:ext cx="520861" cy="52086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ction Button: Home 16">
            <a:hlinkClick r:id="rId6" action="ppaction://hlinksldjump" highlightClick="1"/>
          </p:cNvPr>
          <p:cNvSpPr/>
          <p:nvPr/>
        </p:nvSpPr>
        <p:spPr>
          <a:xfrm>
            <a:off x="11652354" y="53906"/>
            <a:ext cx="539646" cy="41222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908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" y="240639"/>
            <a:ext cx="12192000" cy="1177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107000"/>
              </a:lnSpc>
              <a:spcBef>
                <a:spcPct val="0"/>
              </a:spcBef>
            </a:pPr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  HÌNH HỌC 6</a:t>
            </a:r>
            <a:endParaRPr lang="en-US" sz="900">
              <a:solidFill>
                <a:prstClr val="black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nl-NL" sz="3200" b="1" ker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BÀI 3. </a:t>
            </a:r>
            <a:r>
              <a:rPr lang="en-US" sz="3200" b="1" ker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 XỨNG TRONG THỰC TIỄN</a:t>
            </a:r>
          </a:p>
        </p:txBody>
      </p:sp>
      <p:sp>
        <p:nvSpPr>
          <p:cNvPr id="9" name="Rectangle 8">
            <a:hlinkClick r:id="rId5" action="ppaction://hlinksldjump"/>
          </p:cNvPr>
          <p:cNvSpPr/>
          <p:nvPr/>
        </p:nvSpPr>
        <p:spPr>
          <a:xfrm>
            <a:off x="535056" y="1910328"/>
            <a:ext cx="11121888" cy="66135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   </a:t>
            </a:r>
            <a:r>
              <a:rPr lang="nl-NL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24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hlinkClick r:id="rId6" action="ppaction://hlinksldjump"/>
          </p:cNvPr>
          <p:cNvSpPr/>
          <p:nvPr/>
        </p:nvSpPr>
        <p:spPr>
          <a:xfrm>
            <a:off x="535055" y="3555929"/>
            <a:ext cx="11121889" cy="662935"/>
          </a:xfrm>
          <a:prstGeom prst="rect">
            <a:avLst/>
          </a:prstGeom>
          <a:solidFill>
            <a:srgbClr val="FF33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ts val="955"/>
              </a:spcBef>
              <a:spcAft>
                <a:spcPts val="0"/>
              </a:spcAft>
            </a:pP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7" name="Rectangle 6">
            <a:hlinkClick r:id="rId7" action="ppaction://hlinksldjump"/>
          </p:cNvPr>
          <p:cNvSpPr/>
          <p:nvPr/>
        </p:nvSpPr>
        <p:spPr>
          <a:xfrm>
            <a:off x="535055" y="4379519"/>
            <a:ext cx="11121888" cy="662935"/>
          </a:xfrm>
          <a:prstGeom prst="rect">
            <a:avLst/>
          </a:prstGeom>
          <a:solidFill>
            <a:srgbClr val="A568D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   TRÒ CHƠI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hlinkClick r:id="rId8" action="ppaction://hlinksldjump"/>
          </p:cNvPr>
          <p:cNvSpPr/>
          <p:nvPr/>
        </p:nvSpPr>
        <p:spPr>
          <a:xfrm>
            <a:off x="535055" y="2769251"/>
            <a:ext cx="11121888" cy="661355"/>
          </a:xfrm>
          <a:prstGeom prst="rect">
            <a:avLst/>
          </a:prstGeom>
          <a:solidFill>
            <a:srgbClr val="A9E8E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  </a:t>
            </a:r>
            <a:r>
              <a:rPr lang="vi-VN" sz="24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 ĐỐI XỨNG TRONG KHOA HỌC, KỸ THUẬT VÀ ĐỜI SỐNG</a:t>
            </a:r>
            <a:endParaRPr lang="en-US" sz="2400" b="1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315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7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2533856"/>
              </p:ext>
            </p:extLst>
          </p:nvPr>
        </p:nvGraphicFramePr>
        <p:xfrm>
          <a:off x="-1" y="464820"/>
          <a:ext cx="12192000" cy="6453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3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1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898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1734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039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172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0536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365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8181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0" y="0"/>
            <a:ext cx="12192000" cy="46613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KHỞI ĐỘNG</a:t>
            </a:r>
            <a:endParaRPr lang="en-US" sz="24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Action Button: Home 1">
            <a:hlinkClick r:id="rId6" action="ppaction://hlinksldjump" highlightClick="1"/>
          </p:cNvPr>
          <p:cNvSpPr/>
          <p:nvPr/>
        </p:nvSpPr>
        <p:spPr>
          <a:xfrm>
            <a:off x="11652354" y="53906"/>
            <a:ext cx="539646" cy="41222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C:\Users\Mr_Quang\Desktop\anh ti vi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6028" y="1304934"/>
            <a:ext cx="1361440" cy="835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C:\Users\Mr_Quang\Desktop\doi xung 2.jpg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8216" y="3419539"/>
            <a:ext cx="1277064" cy="88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" y="4557802"/>
            <a:ext cx="1048545" cy="928954"/>
          </a:xfrm>
          <a:prstGeom prst="rect">
            <a:avLst/>
          </a:prstGeom>
        </p:spPr>
      </p:pic>
      <p:pic>
        <p:nvPicPr>
          <p:cNvPr id="18" name="Picture 17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9" r="13512" b="2984"/>
          <a:stretch/>
        </p:blipFill>
        <p:spPr>
          <a:xfrm>
            <a:off x="381537" y="5655714"/>
            <a:ext cx="1430941" cy="110543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26297" y="377750"/>
            <a:ext cx="237910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có trục đối xứng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951671" y="399133"/>
            <a:ext cx="2507019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có tâm đối xứng</a:t>
            </a:r>
          </a:p>
        </p:txBody>
      </p:sp>
      <p:sp>
        <p:nvSpPr>
          <p:cNvPr id="20" name="Rectangle 19"/>
          <p:cNvSpPr/>
          <p:nvPr/>
        </p:nvSpPr>
        <p:spPr>
          <a:xfrm>
            <a:off x="9355698" y="350827"/>
            <a:ext cx="2507019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có tâm và trục đối xứng</a:t>
            </a:r>
          </a:p>
        </p:txBody>
      </p:sp>
      <p:sp>
        <p:nvSpPr>
          <p:cNvPr id="12" name="AutoShape 2" descr="TICK | Định nghĩa trong Từ điển tiếng Anh Cambrid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" name="Picture 6" descr="Green Check Mark clip art free vector | Download it now!"/>
          <p:cNvPicPr>
            <a:picLocks noChangeAspect="1" noChangeArrowheads="1"/>
          </p:cNvPicPr>
          <p:nvPr/>
        </p:nvPicPr>
        <p:blipFill>
          <a:blip r:embed="rId11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4581" y="1442720"/>
            <a:ext cx="689252" cy="544807"/>
          </a:xfrm>
          <a:prstGeom prst="rect">
            <a:avLst/>
          </a:prstGeom>
          <a:noFill/>
        </p:spPr>
      </p:pic>
      <p:pic>
        <p:nvPicPr>
          <p:cNvPr id="24" name="Picture 6" descr="Green Check Mark clip art free vector | Download it now!"/>
          <p:cNvPicPr>
            <a:picLocks noChangeAspect="1" noChangeArrowheads="1"/>
          </p:cNvPicPr>
          <p:nvPr/>
        </p:nvPicPr>
        <p:blipFill>
          <a:blip r:embed="rId11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456" y="2507662"/>
            <a:ext cx="689252" cy="544807"/>
          </a:xfrm>
          <a:prstGeom prst="rect">
            <a:avLst/>
          </a:prstGeom>
          <a:noFill/>
        </p:spPr>
      </p:pic>
      <p:pic>
        <p:nvPicPr>
          <p:cNvPr id="25" name="Picture 6" descr="Green Check Mark clip art free vector | Download it now!"/>
          <p:cNvPicPr>
            <a:picLocks noChangeAspect="1" noChangeArrowheads="1"/>
          </p:cNvPicPr>
          <p:nvPr/>
        </p:nvPicPr>
        <p:blipFill>
          <a:blip r:embed="rId11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404" y="3589266"/>
            <a:ext cx="689252" cy="544807"/>
          </a:xfrm>
          <a:prstGeom prst="rect">
            <a:avLst/>
          </a:prstGeom>
          <a:noFill/>
        </p:spPr>
      </p:pic>
      <p:pic>
        <p:nvPicPr>
          <p:cNvPr id="26" name="Picture 6" descr="Green Check Mark clip art free vector | Download it now!"/>
          <p:cNvPicPr>
            <a:picLocks noChangeAspect="1" noChangeArrowheads="1"/>
          </p:cNvPicPr>
          <p:nvPr/>
        </p:nvPicPr>
        <p:blipFill>
          <a:blip r:embed="rId11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7184" y="4749875"/>
            <a:ext cx="689252" cy="544807"/>
          </a:xfrm>
          <a:prstGeom prst="rect">
            <a:avLst/>
          </a:prstGeom>
          <a:noFill/>
        </p:spPr>
      </p:pic>
      <p:pic>
        <p:nvPicPr>
          <p:cNvPr id="27" name="Picture 6" descr="Green Check Mark clip art free vector | Download it now!"/>
          <p:cNvPicPr>
            <a:picLocks noChangeAspect="1" noChangeArrowheads="1"/>
          </p:cNvPicPr>
          <p:nvPr/>
        </p:nvPicPr>
        <p:blipFill>
          <a:blip r:embed="rId11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404" y="5936027"/>
            <a:ext cx="689252" cy="544807"/>
          </a:xfrm>
          <a:prstGeom prst="rect">
            <a:avLst/>
          </a:prstGeom>
          <a:noFill/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6" y="2198851"/>
            <a:ext cx="2158584" cy="11624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0392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7" action="ppaction://hlinksldjump"/>
          </p:cNvPr>
          <p:cNvSpPr/>
          <p:nvPr/>
        </p:nvSpPr>
        <p:spPr>
          <a:xfrm>
            <a:off x="-11758" y="687028"/>
            <a:ext cx="12192000" cy="662934"/>
          </a:xfrm>
          <a:prstGeom prst="rect">
            <a:avLst/>
          </a:prstGeom>
          <a:solidFill>
            <a:srgbClr val="66FF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33045" algn="just">
              <a:spcBef>
                <a:spcPts val="955"/>
              </a:spcBef>
              <a:spcAft>
                <a:spcPts val="0"/>
              </a:spcAft>
            </a:pPr>
            <a:r>
              <a:rPr lang="en-US" sz="24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  </a:t>
            </a:r>
            <a:r>
              <a:rPr lang="vi-VN" sz="24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 ĐỐI XỨNG TRONG KHOA HỌC, KỸ THUẬT VÀ ĐỜI SỐNG</a:t>
            </a:r>
            <a:endParaRPr lang="en-US" sz="2400" b="1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may bay va chuon chuon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20090" y="1774903"/>
            <a:ext cx="7617318" cy="4307531"/>
          </a:xfrm>
          <a:prstGeom prst="rect">
            <a:avLst/>
          </a:prstGeom>
        </p:spPr>
      </p:pic>
      <p:pic>
        <p:nvPicPr>
          <p:cNvPr id="3074" name="Picture 2" descr="Côn Trùng Vẽ Bức Tranh Nghệ Thuật Doodle - con chuồn chuồn png tải về -  Miễn phí trong suốt Tác Phẩm Nghệ Thuật png Tải về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9003" y="1057668"/>
            <a:ext cx="2712119" cy="180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ộ mặt thật tàn độc của gã công tử chuồn chuồn xanh - KhoaHoc.tv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59" y="3862580"/>
            <a:ext cx="2050816" cy="122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Vé máy bay Hà Nội - TP.HCM chỉ gần 400.000 đồng/chiều | Tài chính - Kinh  doanh | Thanh Niê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432" y="1567552"/>
            <a:ext cx="2264786" cy="1273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Acme RC Wing Dragon Slow Flyer RTF | Aviones RC | Tienda Radiocontrol1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55"/>
          <a:stretch/>
        </p:blipFill>
        <p:spPr bwMode="auto">
          <a:xfrm>
            <a:off x="9826432" y="3504101"/>
            <a:ext cx="2379637" cy="193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172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rId5" action="ppaction://hlinksldjump"/>
          </p:cNvPr>
          <p:cNvSpPr/>
          <p:nvPr/>
        </p:nvSpPr>
        <p:spPr>
          <a:xfrm>
            <a:off x="-11758" y="231113"/>
            <a:ext cx="12192000" cy="662934"/>
          </a:xfrm>
          <a:prstGeom prst="rect">
            <a:avLst/>
          </a:prstGeom>
          <a:solidFill>
            <a:srgbClr val="66FF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33045" algn="just">
              <a:spcBef>
                <a:spcPts val="955"/>
              </a:spcBef>
              <a:spcAft>
                <a:spcPts val="0"/>
              </a:spcAft>
            </a:pPr>
            <a:r>
              <a:rPr lang="en-US" sz="24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  </a:t>
            </a:r>
            <a:r>
              <a:rPr lang="vi-VN" sz="24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 ĐỐI XỨNG TRONG KHOA HỌC, KỸ THUẬT VÀ ĐỜI SỐNG</a:t>
            </a:r>
            <a:endParaRPr lang="en-US" sz="2400" b="1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Côn Trùng Vẽ Bức Tranh Nghệ Thuật Doodle - con chuồn chuồn png tải về -  Miễn phí trong suốt Tác Phẩm Nghệ Thuật png Tải về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58" y="1556391"/>
            <a:ext cx="2712119" cy="180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Bộ mặt thật tàn độc của gã công tử chuồn chuồn xanh - KhoaHoc.tv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649" y="1848920"/>
            <a:ext cx="2050816" cy="122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Vé máy bay Hà Nội - TP.HCM chỉ gần 400.000 đồng/chiều | Tài chính - Kinh  doanh | Thanh Niê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992" y="1823888"/>
            <a:ext cx="2264786" cy="1273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Acme RC Wing Dragon Slow Flyer RTF | Aviones RC | Tienda Radiocontrol1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55"/>
          <a:stretch/>
        </p:blipFill>
        <p:spPr bwMode="auto">
          <a:xfrm>
            <a:off x="9699016" y="1490440"/>
            <a:ext cx="2379637" cy="193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06970" y="3960274"/>
            <a:ext cx="103307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latin typeface="Times New Roman" panose="02020603050405020304" pitchFamily="18" charset="0"/>
              </a:rPr>
              <a:t>Hình dạng </a:t>
            </a:r>
            <a:r>
              <a:rPr lang="vi-VN" sz="2800" b="1">
                <a:latin typeface="Times New Roman" panose="02020603050405020304" pitchFamily="18" charset="0"/>
              </a:rPr>
              <a:t>của con chuồn chuồn và máy bay</a:t>
            </a:r>
            <a:r>
              <a:rPr lang="en-US" sz="2800" b="1">
                <a:latin typeface="Times New Roman" panose="02020603050405020304" pitchFamily="18" charset="0"/>
              </a:rPr>
              <a:t> có giống nhau không? Vì sao?</a:t>
            </a:r>
            <a:endParaRPr lang="en-US" sz="2800" b="1">
              <a:effectLst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986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0" y="0"/>
            <a:ext cx="12192000" cy="662934"/>
          </a:xfrm>
          <a:prstGeom prst="rect">
            <a:avLst/>
          </a:prstGeom>
          <a:solidFill>
            <a:srgbClr val="66FF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33045" algn="just">
              <a:spcBef>
                <a:spcPts val="955"/>
              </a:spcBef>
              <a:spcAft>
                <a:spcPts val="0"/>
              </a:spcAft>
            </a:pPr>
            <a:r>
              <a:rPr lang="en-US" sz="24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  </a:t>
            </a:r>
            <a:r>
              <a:rPr lang="vi-VN" sz="24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 ĐỐI XỨNG TRONG KHOA HỌC, KỸ THUẬT VÀ ĐỜI SỐNG</a:t>
            </a:r>
            <a:endParaRPr lang="en-US" sz="2400" b="1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5957" y="1020993"/>
            <a:ext cx="7189736" cy="3151057"/>
          </a:xfrm>
          <a:prstGeom prst="rect">
            <a:avLst/>
          </a:prstGeom>
        </p:spPr>
      </p:pic>
      <p:sp>
        <p:nvSpPr>
          <p:cNvPr id="16" name="Rectangle 15">
            <a:hlinkClick r:id="rId7" action="ppaction://hlinksldjump"/>
          </p:cNvPr>
          <p:cNvSpPr/>
          <p:nvPr/>
        </p:nvSpPr>
        <p:spPr>
          <a:xfrm>
            <a:off x="190609" y="878858"/>
            <a:ext cx="3564427" cy="661355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33045" algn="ctr">
              <a:spcBef>
                <a:spcPts val="955"/>
              </a:spcBef>
              <a:spcAft>
                <a:spcPts val="0"/>
              </a:spcAft>
            </a:pPr>
            <a:r>
              <a:rPr lang="vi-VN" sz="2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2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 HỌC</a:t>
            </a:r>
          </a:p>
        </p:txBody>
      </p:sp>
      <p:sp>
        <p:nvSpPr>
          <p:cNvPr id="20" name="Rectangle 19"/>
          <p:cNvSpPr/>
          <p:nvPr/>
        </p:nvSpPr>
        <p:spPr>
          <a:xfrm>
            <a:off x="930639" y="4530109"/>
            <a:ext cx="103307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Trong các hình trên, hình nào có trục đối xứng, tâm đối xứng, có trục đối xứng và tâm đối xứng</a:t>
            </a:r>
            <a:endParaRPr lang="en-US" sz="2800" b="1">
              <a:solidFill>
                <a:srgbClr val="FF0000"/>
              </a:solidFill>
              <a:effectLst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8751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 animBg="1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0" y="0"/>
            <a:ext cx="12192000" cy="662934"/>
          </a:xfrm>
          <a:prstGeom prst="rect">
            <a:avLst/>
          </a:prstGeom>
          <a:solidFill>
            <a:srgbClr val="66FF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33045" algn="just">
              <a:spcBef>
                <a:spcPts val="955"/>
              </a:spcBef>
              <a:spcAft>
                <a:spcPts val="0"/>
              </a:spcAft>
            </a:pPr>
            <a:r>
              <a:rPr lang="en-US" sz="24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  </a:t>
            </a:r>
            <a:r>
              <a:rPr lang="vi-VN" sz="24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 ĐỐI XỨNG TRONG KHOA HỌC, KỸ THUẬT VÀ ĐỜI SỐNG</a:t>
            </a:r>
            <a:endParaRPr lang="en-US" sz="2400" b="1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185529" y="1644669"/>
            <a:ext cx="3564427" cy="661355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33045" algn="ctr">
              <a:spcBef>
                <a:spcPts val="955"/>
              </a:spcBef>
              <a:spcAft>
                <a:spcPts val="0"/>
              </a:spcAft>
            </a:pPr>
            <a:r>
              <a:rPr lang="vi-VN" sz="2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2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 NHIÊN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942374" y="3533510"/>
            <a:ext cx="81247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ính đối xứng thường xuất hiện trong thế giới động vật và thực vật giúp chúng cân bằng vững chắc.</a:t>
            </a:r>
            <a:endParaRPr lang="en-US" sz="2800" b="1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73955" y="998178"/>
            <a:ext cx="3314700" cy="22669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4748" y="998179"/>
            <a:ext cx="3486384" cy="2308924"/>
          </a:xfrm>
          <a:prstGeom prst="rect">
            <a:avLst/>
          </a:prstGeom>
        </p:spPr>
      </p:pic>
      <p:sp>
        <p:nvSpPr>
          <p:cNvPr id="13" name="Rectangle 12">
            <a:hlinkClick r:id="rId6" action="ppaction://hlinksldjump"/>
          </p:cNvPr>
          <p:cNvSpPr/>
          <p:nvPr/>
        </p:nvSpPr>
        <p:spPr>
          <a:xfrm>
            <a:off x="190609" y="878858"/>
            <a:ext cx="3564427" cy="661355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33045" algn="ctr">
              <a:spcBef>
                <a:spcPts val="955"/>
              </a:spcBef>
              <a:spcAft>
                <a:spcPts val="0"/>
              </a:spcAft>
            </a:pPr>
            <a:r>
              <a:rPr lang="vi-VN" sz="2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2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 HỌC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887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animBg="1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0" y="0"/>
            <a:ext cx="12192000" cy="662934"/>
          </a:xfrm>
          <a:prstGeom prst="rect">
            <a:avLst/>
          </a:prstGeom>
          <a:solidFill>
            <a:srgbClr val="66FF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33045" algn="just">
              <a:spcBef>
                <a:spcPts val="955"/>
              </a:spcBef>
              <a:spcAft>
                <a:spcPts val="0"/>
              </a:spcAft>
            </a:pPr>
            <a:r>
              <a:rPr lang="en-US" sz="24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  </a:t>
            </a:r>
            <a:r>
              <a:rPr lang="vi-VN" sz="24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 ĐỐI XỨNG TRONG KHOA HỌC, KỸ THUẬT VÀ ĐỜI SỐNG</a:t>
            </a:r>
            <a:endParaRPr lang="en-US" sz="2400" b="1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185529" y="2410480"/>
            <a:ext cx="3564427" cy="661355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33045" algn="ctr">
              <a:spcBef>
                <a:spcPts val="955"/>
              </a:spcBef>
              <a:spcAft>
                <a:spcPts val="0"/>
              </a:spcAft>
            </a:pPr>
            <a:r>
              <a:rPr lang="vi-VN" sz="2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2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 NGHỆ CHẾ TẠO</a:t>
            </a:r>
          </a:p>
        </p:txBody>
      </p:sp>
      <p:pic>
        <p:nvPicPr>
          <p:cNvPr id="10" name="Picture 9" descr="C:\Users\HP\Desktop\hình ảnh\dx6_289201722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716" y="1105783"/>
            <a:ext cx="2045335" cy="153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600" y="1158922"/>
            <a:ext cx="2391826" cy="1480386"/>
          </a:xfrm>
          <a:prstGeom prst="rect">
            <a:avLst/>
          </a:prstGeom>
        </p:spPr>
      </p:pic>
      <p:pic>
        <p:nvPicPr>
          <p:cNvPr id="4098" name="Picture 2" descr="COVID-19 Và Trạng Thái Bình Thường Mới Khi Đi Máy Bay - Klook Blo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9516" y="1097364"/>
            <a:ext cx="2383004" cy="154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919929" y="2969985"/>
            <a:ext cx="80174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 công nghệ chế tạo tính đối xứng được sử dụng nhiều giúp các vật có tính cân bằng hài hòa, vững chắc. 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185529" y="1644669"/>
            <a:ext cx="3564427" cy="661355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33045" algn="ctr">
              <a:spcBef>
                <a:spcPts val="955"/>
              </a:spcBef>
              <a:spcAft>
                <a:spcPts val="0"/>
              </a:spcAft>
            </a:pPr>
            <a:r>
              <a:rPr lang="vi-VN" sz="2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2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 NHIÊN</a:t>
            </a:r>
          </a:p>
        </p:txBody>
      </p:sp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190609" y="878858"/>
            <a:ext cx="3564427" cy="661355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33045" algn="ctr">
              <a:spcBef>
                <a:spcPts val="955"/>
              </a:spcBef>
              <a:spcAft>
                <a:spcPts val="0"/>
              </a:spcAft>
            </a:pPr>
            <a:r>
              <a:rPr lang="vi-VN" sz="2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2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 HỌC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266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0" y="0"/>
            <a:ext cx="12192000" cy="662934"/>
          </a:xfrm>
          <a:prstGeom prst="rect">
            <a:avLst/>
          </a:prstGeom>
          <a:solidFill>
            <a:srgbClr val="66FF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33045" algn="just">
              <a:spcBef>
                <a:spcPts val="955"/>
              </a:spcBef>
              <a:spcAft>
                <a:spcPts val="0"/>
              </a:spcAft>
            </a:pPr>
            <a:r>
              <a:rPr lang="en-US" sz="24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  </a:t>
            </a:r>
            <a:r>
              <a:rPr lang="vi-VN" sz="24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 ĐỐI XỨNG TRONG KHOA HỌC, KỸ THUẬT VÀ ĐỜI SỐNG</a:t>
            </a:r>
            <a:endParaRPr lang="en-US" sz="2400" b="1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207542" y="3506968"/>
            <a:ext cx="3564427" cy="661355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33045" algn="ctr">
              <a:spcBef>
                <a:spcPts val="955"/>
              </a:spcBef>
              <a:spcAft>
                <a:spcPts val="0"/>
              </a:spcAft>
            </a:pPr>
            <a:r>
              <a:rPr lang="vi-VN" sz="2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2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HỘI HỌA, KIẾN TRÚC, XÂY DỰNG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6224" y="1209535"/>
            <a:ext cx="3314700" cy="1895475"/>
          </a:xfrm>
          <a:prstGeom prst="rect">
            <a:avLst/>
          </a:prstGeom>
        </p:spPr>
      </p:pic>
      <p:pic>
        <p:nvPicPr>
          <p:cNvPr id="12" name="Picture 6" descr="Ho Chi Minh mausoleum in Hanoi (Opening hours and times) - Hanoi weather  201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345" y="1121854"/>
            <a:ext cx="3108194" cy="2070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404609" y="3416124"/>
            <a:ext cx="71329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2400" b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Trong hội họa, kiến trúc, xây dựng đem lại các cảm hứng cho c</a:t>
            </a:r>
            <a:r>
              <a:rPr lang="en-US" sz="2400" b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á</a:t>
            </a:r>
            <a:r>
              <a:rPr lang="vi-VN" sz="2400" b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 họa sĩ và các kiến trúc sư.</a:t>
            </a:r>
            <a:endParaRPr lang="en-US" sz="2400" b="1">
              <a:solidFill>
                <a:srgbClr val="FF0000"/>
              </a:solidFill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14" name="Action Button: Home 13">
            <a:hlinkClick r:id="rId9" action="ppaction://hlinksldjump" highlightClick="1"/>
          </p:cNvPr>
          <p:cNvSpPr/>
          <p:nvPr/>
        </p:nvSpPr>
        <p:spPr>
          <a:xfrm>
            <a:off x="11652354" y="53906"/>
            <a:ext cx="539646" cy="41222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207542" y="2741157"/>
            <a:ext cx="3564427" cy="661355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33045" algn="ctr">
              <a:spcBef>
                <a:spcPts val="955"/>
              </a:spcBef>
              <a:spcAft>
                <a:spcPts val="0"/>
              </a:spcAft>
            </a:pPr>
            <a:r>
              <a:rPr lang="vi-VN" sz="2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2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 NGHỆ CHẾ TẠO</a:t>
            </a:r>
          </a:p>
        </p:txBody>
      </p:sp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207542" y="1975346"/>
            <a:ext cx="3564427" cy="661355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33045" algn="ctr">
              <a:spcBef>
                <a:spcPts val="955"/>
              </a:spcBef>
              <a:spcAft>
                <a:spcPts val="0"/>
              </a:spcAft>
            </a:pPr>
            <a:r>
              <a:rPr lang="vi-VN" sz="2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2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 NHIÊN</a:t>
            </a:r>
          </a:p>
        </p:txBody>
      </p: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212622" y="1209535"/>
            <a:ext cx="3564427" cy="661355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33045" algn="ctr">
              <a:spcBef>
                <a:spcPts val="955"/>
              </a:spcBef>
              <a:spcAft>
                <a:spcPts val="0"/>
              </a:spcAft>
            </a:pPr>
            <a:r>
              <a:rPr lang="vi-VN" sz="2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2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 HỌC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18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resentation1"/>
  <p:tag name="ISPRING_FIRST_PUBLISH" val="1"/>
  <p:tag name="ISPRING_UUID" val="{17D9DED8-0C01-4A46-BB85-89D0D3542211}"/>
  <p:tag name="ISPRING_RESOURCE_FOLDER" val="C:\Users\QUANG\Desktop\Presentation1\"/>
  <p:tag name="ISPRING_PRESENTATION_PATH" val="C:\Users\QUANG\Desktop\Presentation1.pptx"/>
  <p:tag name="ISPRING_PROJECT_VERSION" val="9.3"/>
  <p:tag name="ISPRING_PROJECT_FOLDER_UPDATED" val="1"/>
  <p:tag name="ISPRING_SCREEN_RECS_UPDATED" val="C:\Users\QUANG\Desktop\Presentation1\"/>
  <p:tag name="FLASHSPRING_ZOOM_TAG" val="78"/>
  <p:tag name="ISPRING_PRESENTATION_INFO_2" val="&lt;?xml version=&quot;1.0&quot; encoding=&quot;UTF-8&quot; standalone=&quot;no&quot; ?&gt;&#10;&lt;presentation2&gt;&#10;&#10;  &lt;slides&gt;&#10;    &lt;slide id=&quot;{1339F94E-6EDB-4990-B72F-2BD96E7708A7}&quot; pptId=&quot;260&quot;/&gt;&#10;    &lt;slide id=&quot;{8739E4DF-969F-42A6-8979-5E4F3E95C235}&quot; pptId=&quot;258&quot;/&gt;&#10;    &lt;slide id=&quot;{B9C2AE68-20F8-4D72-805E-8DC3F3E2A6E5}&quot; pptId=&quot;259&quot;/&gt;&#10;    &lt;slide id=&quot;{E8826AC4-8B8E-4DF2-95E2-4D13ABB88FB7}&quot; pptId=&quot;256&quot;/&gt;&#10;    &lt;slide id=&quot;{EE432523-A79A-45EB-BE99-4F0960407911}&quot; pptId=&quot;261&quot;/&gt;&#10;    &lt;slide id=&quot;{03CA5577-344D-412D-A254-F4FDA46E47A5}&quot; pptId=&quot;263&quot;/&gt;&#10;    &lt;slide id=&quot;{74D7150A-3C9D-4777-AD7F-2084D434CA3B}&quot; pptId=&quot;262&quot;/&gt;&#10;  &lt;/slides&gt;&#10;&#10;  &lt;narration&gt;&#10;    &lt;audioTracks/&gt;&#10;    &lt;videoTracks/&gt;&#10;  &lt;/narration&gt;&#10;&#10;&lt;/presentation2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C700159-5A0D-4ACF-A3AE-539A7BCA5B14}:256"/>
  <p:tag name="ISPRING_SLIDE_ID_2" val="{E8826AC4-8B8E-4DF2-95E2-4D13ABB88FB7}"/>
  <p:tag name="GENSWF_ADVANCE_TIME" val="5.000"/>
  <p:tag name="ISPRING_CUSTOM_TIMING_USED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C700159-5A0D-4ACF-A3AE-539A7BCA5B14}:256"/>
  <p:tag name="ISPRING_SLIDE_ID_2" val="{E8826AC4-8B8E-4DF2-95E2-4D13ABB88FB7}"/>
  <p:tag name="GENSWF_ADVANCE_TIME" val="5.000"/>
  <p:tag name="ISPRING_CUSTOM_TIMING_USED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BB2C3DD-5C87-4DF9-9ED5-B1E28F36BA62}:262"/>
  <p:tag name="ISPRING_SLIDE_HAS_SCREEN_REC" val="1"/>
  <p:tag name="ISPRING_SLIDE_ID_2" val="{74D7150A-3C9D-4777-AD7F-2084D434CA3B}"/>
  <p:tag name="GENSWF_ADVANCE_TIME" val="23.650"/>
  <p:tag name="ISPRING_CUSTOM_TIMING_USED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C700159-5A0D-4ACF-A3AE-539A7BCA5B14}:256"/>
  <p:tag name="ISPRING_SLIDE_ID_2" val="{E8826AC4-8B8E-4DF2-95E2-4D13ABB88FB7}"/>
  <p:tag name="GENSWF_ADVANCE_TIME" val="5.000"/>
  <p:tag name="ISPRING_CUSTOM_TIMING_US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FC3BF24-724C-4D55-B101-E6AB12A46E46}:260"/>
  <p:tag name="ISPRING_SLIDE_ID_2" val="{1339F94E-6EDB-4990-B72F-2BD96E7708A7}"/>
  <p:tag name="GENSWF_ADVANCE_TIME" val="5.000"/>
  <p:tag name="ISPRING_CUSTOM_TIMING_USED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6464774-8BF1-43B4-9EA7-36C5BA31594C}:258"/>
  <p:tag name="ISPRING_SLIDE_ID_2" val="{8739E4DF-969F-42A6-8979-5E4F3E95C235}"/>
  <p:tag name="GENSWF_ADVANCE_TIME" val="5.000"/>
  <p:tag name="ISPRING_CUSTOM_TIMING_USED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715E05D-C3CD-49C7-A6E0-7C1BA0C1CB21}:259"/>
  <p:tag name="ISPRING_SLIDE_ID_2" val="{B9C2AE68-20F8-4D72-805E-8DC3F3E2A6E5}"/>
  <p:tag name="GENSWF_ADVANCE_TIME" val="5.000"/>
  <p:tag name="ISPRING_CUSTOM_TIMING_USED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C700159-5A0D-4ACF-A3AE-539A7BCA5B14}:256"/>
  <p:tag name="ISPRING_SLIDE_ID_2" val="{E8826AC4-8B8E-4DF2-95E2-4D13ABB88FB7}"/>
  <p:tag name="GENSWF_ADVANCE_TIME" val="5.000"/>
  <p:tag name="ISPRING_CUSTOM_TIMING_USED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A9DC74C-1CBC-4026-B20E-9E6DE919DC22}:261"/>
  <p:tag name="ISPRING_SLIDE_ID_2" val="{EE432523-A79A-45EB-BE99-4F0960407911}"/>
  <p:tag name="GENSWF_ADVANCE_TIME" val="5.000"/>
  <p:tag name="ISPRING_CUSTOM_TIMING_USED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C700159-5A0D-4ACF-A3AE-539A7BCA5B14}:256"/>
  <p:tag name="ISPRING_SLIDE_ID_2" val="{E8826AC4-8B8E-4DF2-95E2-4D13ABB88FB7}"/>
  <p:tag name="GENSWF_ADVANCE_TIME" val="5.000"/>
  <p:tag name="ISPRING_CUSTOM_TIMING_USED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C700159-5A0D-4ACF-A3AE-539A7BCA5B14}:256"/>
  <p:tag name="ISPRING_SLIDE_ID_2" val="{E8826AC4-8B8E-4DF2-95E2-4D13ABB88FB7}"/>
  <p:tag name="GENSWF_ADVANCE_TIME" val="5.000"/>
  <p:tag name="ISPRING_CUSTOM_TIMING_USED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C700159-5A0D-4ACF-A3AE-539A7BCA5B14}:256"/>
  <p:tag name="ISPRING_SLIDE_ID_2" val="{E8826AC4-8B8E-4DF2-95E2-4D13ABB88FB7}"/>
  <p:tag name="GENSWF_ADVANCE_TIME" val="5.000"/>
  <p:tag name="ISPRING_CUSTOM_TIMING_USED" val="1"/>
</p:tagLst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1495</TotalTime>
  <Words>410</Words>
  <Application>Microsoft Office PowerPoint</Application>
  <PresentationFormat>Màn hình rộng</PresentationFormat>
  <Paragraphs>58</Paragraphs>
  <Slides>12</Slides>
  <Notes>12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12</vt:i4>
      </vt:variant>
    </vt:vector>
  </HeadingPairs>
  <TitlesOfParts>
    <vt:vector size="20" baseType="lpstr">
      <vt:lpstr>Tahoma</vt:lpstr>
      <vt:lpstr>Calibri</vt:lpstr>
      <vt:lpstr>Times New Roman</vt:lpstr>
      <vt:lpstr>Calibri Light</vt:lpstr>
      <vt:lpstr>Arial</vt:lpstr>
      <vt:lpstr>Garamond</vt:lpstr>
      <vt:lpstr>Office Theme</vt:lpstr>
      <vt:lpstr>Organic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Presentation1</dc:title>
  <dc:creator>QUANG</dc:creator>
  <cp:lastModifiedBy>Lê Tuấn An</cp:lastModifiedBy>
  <cp:revision>56</cp:revision>
  <dcterms:created xsi:type="dcterms:W3CDTF">2021-08-19T23:49:42Z</dcterms:created>
  <dcterms:modified xsi:type="dcterms:W3CDTF">2021-08-24T14:28:06Z</dcterms:modified>
</cp:coreProperties>
</file>